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E76767-21E6-4600-8748-131364F19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A468DFE-3454-4C48-A788-C701E7646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2CBD86-4A8A-41E4-9764-3A21C52AB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45FEF-4CB9-4C8C-8DC9-262A25428135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53D0266-718E-411B-AC7B-095ABCB5F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AC989C-EDA3-4357-9A44-02DC797EE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0FD1-ED8D-490A-80DB-09E2E486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8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019EF8-AA4D-4AC1-BBD5-28D773049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35BA273-B5FB-4725-BDA1-49AED1129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8D7FB3-6513-4F79-8BD0-4491FF724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45FEF-4CB9-4C8C-8DC9-262A25428135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DB4B1A-73D1-4051-BCBD-28094783E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76E327-F805-4EE1-97DC-74AF200F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0FD1-ED8D-490A-80DB-09E2E486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39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7C41136-5222-4018-B0C6-825CF2E31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738B400-74CF-4E94-9302-BF41CD5F4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DC56D0-70F8-45EF-ACBB-EB0F8A60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45FEF-4CB9-4C8C-8DC9-262A25428135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E66A31-94BB-43FE-969E-E9787B936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AC054D-6A37-4529-BF40-52875F66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0FD1-ED8D-490A-80DB-09E2E486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7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68F6E1-25C5-4B1E-8144-B6FF44AB8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9E7E26-1B80-44BC-B127-4B42FA64C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AF65B0-0B35-44E8-BE03-54BB00E6F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45FEF-4CB9-4C8C-8DC9-262A25428135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CCB209-64AF-449C-AE38-E0C21CE5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C49B76-6F28-4FBC-A8D8-39B000B22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0FD1-ED8D-490A-80DB-09E2E486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03D58C-66C6-4F43-9ABB-9883582A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19B2E5-DFFD-48D1-957C-A2C94FDAD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07CF3E-325E-47C7-A179-F14F98CF9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45FEF-4CB9-4C8C-8DC9-262A25428135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4147B8-0CD3-475B-8887-5F0DCCB2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BE1DA6-7D2A-4879-98BC-3E8BD0F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0FD1-ED8D-490A-80DB-09E2E486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1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E5EACF-739F-403D-87E6-743E73B9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7F8B05-33C0-45FE-BA27-F42821E4E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47D7B5-B0CE-4DCD-A779-2EEC47C82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B3DE33-227C-4391-B647-934E418CC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45FEF-4CB9-4C8C-8DC9-262A25428135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5BDD78-7796-497F-8D8B-A7080569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9E0A84-636C-40E6-BA92-24AA98B1B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0FD1-ED8D-490A-80DB-09E2E486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1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5ECF98-81D7-4CA5-B8DA-75B4208E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003FCD2-E6E2-4A2C-A411-5693C6899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70FF811-A9AC-4DF6-B21F-97C30AB66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3BACB25-C607-4181-87C5-FFD574BCB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0E71525-603A-4D43-AEC8-96A1C1569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0FE96B8-680C-4C7B-A2C3-B4F00E07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45FEF-4CB9-4C8C-8DC9-262A25428135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414506C-49DC-4E96-876C-D7F3DC4D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00092D9-3D9D-420D-BC16-AA8B5365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0FD1-ED8D-490A-80DB-09E2E486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6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433F8F-24A8-4E29-A11D-120DB89E1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90A28FD-274F-47DF-AFDA-CC46524DF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45FEF-4CB9-4C8C-8DC9-262A25428135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4554EC-BADA-4FD9-9AD9-B55515D9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53ED03-E456-42EB-8935-65CC0742E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0FD1-ED8D-490A-80DB-09E2E486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8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EECD415-C0C1-4AF4-A97D-B454374E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45FEF-4CB9-4C8C-8DC9-262A25428135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E2CEA6-62DA-47F8-B7CC-4DD3991C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D029EAD-64B7-422B-B92D-2012B2CEF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0FD1-ED8D-490A-80DB-09E2E486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1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41A78E-21E9-4BB0-8C7A-2A0D80C20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6AF853-E897-4B1D-B145-213EA808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D4F3AF-70E1-4D47-857A-132B41A65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31FF21-36CC-4EDF-B912-76ECCD3F0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45FEF-4CB9-4C8C-8DC9-262A25428135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DEAC81-7EFA-433D-B5AD-C81F2CF1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7C80F9-1E71-438A-9B8E-C0E5AA1D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0FD1-ED8D-490A-80DB-09E2E486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7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116D67-134C-4C02-A887-411926D75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8FED236-3540-45F9-89DE-39EA54378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F4F45C-C19F-4B09-8BC9-5D85A17F3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26CDDF-F544-4D6F-9CA3-AF3FD6C65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45FEF-4CB9-4C8C-8DC9-262A25428135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B5A260-EEAD-4D2B-BBEA-82181EF5F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93011FA-78F0-477B-979E-7726823A1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0FD1-ED8D-490A-80DB-09E2E486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9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142FA39-FA8C-4155-855C-E09034FD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7B5B30-9C19-4AD1-ABB2-A53A9AC7E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275764-04E3-4147-8766-3ADFE570C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45FEF-4CB9-4C8C-8DC9-262A25428135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659ADF-18E8-4F53-B2C9-6C146F484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15344C-E2F4-4931-9F28-29F5324DE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50FD1-ED8D-490A-80DB-09E2E486C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A64BBF-3012-4F68-9175-6A301B0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751" y="577597"/>
            <a:ext cx="9144000" cy="1045058"/>
          </a:xfrm>
        </p:spPr>
        <p:txBody>
          <a:bodyPr/>
          <a:lstStyle/>
          <a:p>
            <a:r>
              <a:rPr lang="en-US" dirty="0"/>
              <a:t>A Peak at UUYO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9346799-63F9-4B9A-B37C-C8B69E354D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8186" y="3030144"/>
            <a:ext cx="3922644" cy="294198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D361F74-CA50-4F4B-83C6-7D58C02FD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752" y="2519983"/>
            <a:ext cx="2649790" cy="396230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DE4B6FD6-D9F5-41AF-A1F3-83C7E25FD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476834"/>
              </p:ext>
            </p:extLst>
          </p:nvPr>
        </p:nvGraphicFramePr>
        <p:xfrm>
          <a:off x="848597" y="1741037"/>
          <a:ext cx="1062163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0546">
                  <a:extLst>
                    <a:ext uri="{9D8B030D-6E8A-4147-A177-3AD203B41FA5}">
                      <a16:colId xmlns="" xmlns:a16="http://schemas.microsoft.com/office/drawing/2014/main" val="4066945270"/>
                    </a:ext>
                  </a:extLst>
                </a:gridCol>
                <a:gridCol w="3540545">
                  <a:extLst>
                    <a:ext uri="{9D8B030D-6E8A-4147-A177-3AD203B41FA5}">
                      <a16:colId xmlns="" xmlns:a16="http://schemas.microsoft.com/office/drawing/2014/main" val="2741115960"/>
                    </a:ext>
                  </a:extLst>
                </a:gridCol>
                <a:gridCol w="3540545">
                  <a:extLst>
                    <a:ext uri="{9D8B030D-6E8A-4147-A177-3AD203B41FA5}">
                      <a16:colId xmlns="" xmlns:a16="http://schemas.microsoft.com/office/drawing/2014/main" val="1705229174"/>
                    </a:ext>
                  </a:extLst>
                </a:gridCol>
              </a:tblGrid>
              <a:tr h="49236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1925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2013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         2019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821807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18" y="2539812"/>
            <a:ext cx="2919846" cy="4084186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1767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Cupola body parts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30"/>
          <a:stretch/>
        </p:blipFill>
        <p:spPr>
          <a:xfrm>
            <a:off x="6359020" y="2608917"/>
            <a:ext cx="4586288" cy="2878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4" r="7348"/>
          <a:stretch/>
        </p:blipFill>
        <p:spPr>
          <a:xfrm>
            <a:off x="1548247" y="1871963"/>
            <a:ext cx="4114800" cy="435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view from below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85"/>
          <a:stretch/>
        </p:blipFill>
        <p:spPr>
          <a:xfrm rot="5400000">
            <a:off x="3435254" y="2420412"/>
            <a:ext cx="4969543" cy="334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Ready to move body off the truck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3594" y="2439211"/>
            <a:ext cx="4633911" cy="3475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2" y="2358735"/>
            <a:ext cx="4987638" cy="37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566"/>
          </a:xfrm>
        </p:spPr>
        <p:txBody>
          <a:bodyPr/>
          <a:lstStyle/>
          <a:p>
            <a:pPr algn="ctr"/>
            <a:r>
              <a:rPr lang="en-US" dirty="0" smtClean="0"/>
              <a:t>All together and off the truck!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6212" y="1948298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5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Liftoff and flying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6854" y="2399635"/>
            <a:ext cx="4612840" cy="3459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1677" y="2382331"/>
            <a:ext cx="4632615" cy="347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She did it!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1"/>
          <a:stretch/>
        </p:blipFill>
        <p:spPr>
          <a:xfrm>
            <a:off x="1766455" y="1798544"/>
            <a:ext cx="3480954" cy="4902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8061" y="2440930"/>
            <a:ext cx="4661909" cy="349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0611"/>
          </a:xfrm>
        </p:spPr>
        <p:txBody>
          <a:bodyPr/>
          <a:lstStyle/>
          <a:p>
            <a:pPr algn="ctr"/>
            <a:r>
              <a:rPr lang="en-US" dirty="0" smtClean="0"/>
              <a:t>Cupola Installed!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8266" y="2057184"/>
            <a:ext cx="5235288" cy="392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0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133" y="613063"/>
            <a:ext cx="3932237" cy="1174173"/>
          </a:xfrm>
        </p:spPr>
        <p:txBody>
          <a:bodyPr/>
          <a:lstStyle/>
          <a:p>
            <a:pPr algn="ctr"/>
            <a:r>
              <a:rPr lang="en-US" b="1" dirty="0" smtClean="0"/>
              <a:t>Our cupola arrived in three parts</a:t>
            </a:r>
            <a:endParaRPr lang="en-US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cupola was transported by truck from the manufacturing site in Texas and </a:t>
            </a:r>
            <a:r>
              <a:rPr lang="en-US" dirty="0" smtClean="0"/>
              <a:t>arrived at </a:t>
            </a:r>
            <a:r>
              <a:rPr lang="en-US" dirty="0"/>
              <a:t>1105 Elm Street Monday </a:t>
            </a:r>
            <a:r>
              <a:rPr lang="en-US" dirty="0" smtClean="0"/>
              <a:t>morning, February 17, 2019 a little before 8 am.</a:t>
            </a:r>
          </a:p>
          <a:p>
            <a:r>
              <a:rPr lang="en-US" dirty="0" smtClean="0"/>
              <a:t>The trip from Texas was eventful. When the </a:t>
            </a:r>
            <a:r>
              <a:rPr lang="en-US" dirty="0"/>
              <a:t>driver reached Indiana </a:t>
            </a:r>
            <a:r>
              <a:rPr lang="en-US" dirty="0" smtClean="0"/>
              <a:t> the</a:t>
            </a:r>
            <a:r>
              <a:rPr lang="en-US" dirty="0"/>
              <a:t> winds were so strong that he delayed the trip across Indiana to Ohio for fear of damaging the cupola.  He had to get a new transport permit to continue the trip, but thought the better course of action was to delay the transport until wind conditions improved.</a:t>
            </a:r>
          </a:p>
          <a:p>
            <a:r>
              <a:rPr lang="en-US" dirty="0" smtClean="0"/>
              <a:t>He made it! All in the same three pieces as when he left Texas.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7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207" y="301337"/>
            <a:ext cx="5301238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One Happy Driver!</a:t>
            </a:r>
            <a:endParaRPr lang="en-US" sz="44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6440488" y="2597801"/>
            <a:ext cx="4895994" cy="3865921"/>
          </a:xfrm>
        </p:spPr>
      </p:pic>
      <p:pic>
        <p:nvPicPr>
          <p:cNvPr id="6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34" y="1799252"/>
            <a:ext cx="5031075" cy="3773306"/>
          </a:xfrm>
        </p:spPr>
      </p:pic>
    </p:spTree>
    <p:extLst>
      <p:ext uri="{BB962C8B-B14F-4D97-AF65-F5344CB8AC3E}">
        <p14:creationId xmlns:p14="http://schemas.microsoft.com/office/powerpoint/2010/main" val="96167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27" y="1931553"/>
            <a:ext cx="5292437" cy="3969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909" y="1963574"/>
            <a:ext cx="4627417" cy="34705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4991" y="405245"/>
            <a:ext cx="6165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cranes are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45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53" y="2448358"/>
            <a:ext cx="3323550" cy="2492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727" y="2372447"/>
            <a:ext cx="4627417" cy="34705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4991" y="405245"/>
            <a:ext cx="6165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…and the media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7590" y="2418989"/>
            <a:ext cx="4503305" cy="337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051" y="1357709"/>
            <a:ext cx="3323549" cy="2492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50"/>
          <a:stretch/>
        </p:blipFill>
        <p:spPr>
          <a:xfrm>
            <a:off x="1236520" y="1328575"/>
            <a:ext cx="3470562" cy="2306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4991" y="405245"/>
            <a:ext cx="7398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…not to mention UUYO members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85" y="3727401"/>
            <a:ext cx="3420846" cy="2565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6" y="3727401"/>
            <a:ext cx="2279073" cy="304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0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046" y="1931553"/>
            <a:ext cx="5292437" cy="39693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1" y="1687946"/>
            <a:ext cx="4627417" cy="34705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4991" y="405245"/>
            <a:ext cx="6165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We must protect the lawn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83" y="1931553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2956"/>
          </a:xfrm>
        </p:spPr>
        <p:txBody>
          <a:bodyPr/>
          <a:lstStyle/>
          <a:p>
            <a:r>
              <a:rPr lang="en-US" dirty="0" smtClean="0"/>
              <a:t>Let’s get this party started - lifting the base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798" y="2190319"/>
            <a:ext cx="4814454" cy="3610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5057" y="2212398"/>
            <a:ext cx="4991101" cy="37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9211"/>
          </a:xfrm>
        </p:spPr>
        <p:txBody>
          <a:bodyPr/>
          <a:lstStyle/>
          <a:p>
            <a:pPr algn="ctr"/>
            <a:r>
              <a:rPr lang="en-US" dirty="0" smtClean="0"/>
              <a:t>The base is set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3210" y="2157436"/>
            <a:ext cx="4730315" cy="3547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093" y="1547611"/>
            <a:ext cx="3314916" cy="495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125</Words>
  <Application>Microsoft Office PowerPoint</Application>
  <PresentationFormat>Custom</PresentationFormat>
  <Paragraphs>22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A Peak at UUYO</vt:lpstr>
      <vt:lpstr>Our cupola arrived in three parts</vt:lpstr>
      <vt:lpstr>One Happy Driver!</vt:lpstr>
      <vt:lpstr>PowerPoint Presentation</vt:lpstr>
      <vt:lpstr>PowerPoint Presentation</vt:lpstr>
      <vt:lpstr>PowerPoint Presentation</vt:lpstr>
      <vt:lpstr>PowerPoint Presentation</vt:lpstr>
      <vt:lpstr>Let’s get this party started - lifting the base</vt:lpstr>
      <vt:lpstr>The base is set </vt:lpstr>
      <vt:lpstr>Cupola body parts</vt:lpstr>
      <vt:lpstr>A view from below</vt:lpstr>
      <vt:lpstr>Ready to move body off the truck</vt:lpstr>
      <vt:lpstr>All together and off the truck!</vt:lpstr>
      <vt:lpstr>Liftoff and flying</vt:lpstr>
      <vt:lpstr>She did it!</vt:lpstr>
      <vt:lpstr>Cupola Installed!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Atop UUYO 1925-2019</dc:title>
  <dc:creator>UUYO</dc:creator>
  <cp:lastModifiedBy>Louisa</cp:lastModifiedBy>
  <cp:revision>15</cp:revision>
  <dcterms:created xsi:type="dcterms:W3CDTF">2019-02-22T17:24:12Z</dcterms:created>
  <dcterms:modified xsi:type="dcterms:W3CDTF">2019-02-23T15:04:55Z</dcterms:modified>
</cp:coreProperties>
</file>